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0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2117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6757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1256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2808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315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1676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1063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70282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825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067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4556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9301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707903" y="1988840"/>
            <a:ext cx="2052228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817693" y="3068959"/>
            <a:ext cx="5832648" cy="16561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ПОГЛЯД НА </a:t>
            </a:r>
            <a:br>
              <a:rPr lang="en-US" sz="4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БОЖУ ОПІКУ НАД УКРАЇНОЮ</a:t>
            </a:r>
            <a:endParaRPr lang="ru-RU" sz="4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18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Нехай буде рука Твоя над мужем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Твоєї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правиці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на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людському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сині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якого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зміцнив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Собі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9575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19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А ми не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відступимо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Тебе, 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нас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оживиш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і ми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будемо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Імʼя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Твоє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кликати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17313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Дивовижний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Пастирю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духовного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Твого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Ізраїлю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—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України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послухай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же,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славно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провадиш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немов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ту отару,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духовних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нащадків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Йосипа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небі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 Херувимах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сидиш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появися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перед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обличчям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Черкас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Тернополя, і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Чернівців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Пробуди Свою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Божественну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силу,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прийди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спасти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наші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душі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66805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Боже, приверни нас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знову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глибокої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близькості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з Тобою, 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хай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засяє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обличчя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Твоє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й ми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спасемось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народимося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згори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80588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Боже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Саваоте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відверни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нас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корупції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і хай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засяє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обличчя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Твоє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й ми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спасемось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прийдемо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до святого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життя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8774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25202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Виноградину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переніс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із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стародавньої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Русі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вигнав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язичницькі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народи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й нас посадив,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63237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випорожнив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перед нами, 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закоренили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коріння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своє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й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переповнили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край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України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04953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11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гори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покрилися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мирною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тінню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нашою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віття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наші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—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величні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карпатські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ялини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28948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11860" y="764704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80</a:t>
            </a:r>
            <a:r>
              <a:rPr lang="ru-RU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  <a:endParaRPr lang="ru-RU"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20888"/>
            <a:ext cx="8280919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аж до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Чорного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моря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галузки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наші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посилаєш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парості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наші</a:t>
            </a:r>
            <a:br>
              <a:rPr lang="en-US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36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ріки</a:t>
            </a:r>
            <a:r>
              <a:rPr lang="ru-RU" sz="36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Волги! </a:t>
            </a:r>
            <a:endParaRPr lang="ru-RU" sz="3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425360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285</Words>
  <Application>Microsoft Office PowerPoint</Application>
  <PresentationFormat>Екран (4:3)</PresentationFormat>
  <Paragraphs>58</Paragraphs>
  <Slides>11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Тема Office</vt:lpstr>
      <vt:lpstr>ПСАЛОМ 80</vt:lpstr>
      <vt:lpstr>ПСАЛОМ 80:2</vt:lpstr>
      <vt:lpstr>ПСАЛОМ 80:3</vt:lpstr>
      <vt:lpstr>ПСАЛОМ 80:4</vt:lpstr>
      <vt:lpstr>ПСАЛОМ 80:8</vt:lpstr>
      <vt:lpstr>ПСАЛОМ 80:9</vt:lpstr>
      <vt:lpstr>ПСАЛОМ 80:10</vt:lpstr>
      <vt:lpstr>ПСАЛОМ 80:11</vt:lpstr>
      <vt:lpstr>ПСАЛОМ 80:12</vt:lpstr>
      <vt:lpstr>ПСАЛОМ 80:18</vt:lpstr>
      <vt:lpstr>ПСАЛОМ 80:19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6</dc:title>
  <cp:lastModifiedBy>Dubenchuk Ivanka</cp:lastModifiedBy>
  <cp:revision>10</cp:revision>
  <dcterms:modified xsi:type="dcterms:W3CDTF">2021-06-13T21:06:05Z</dcterms:modified>
</cp:coreProperties>
</file>